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1" r:id="rId2"/>
    <p:sldId id="265" r:id="rId3"/>
    <p:sldId id="260" r:id="rId4"/>
    <p:sldId id="266" r:id="rId5"/>
    <p:sldId id="267" r:id="rId6"/>
    <p:sldId id="268" r:id="rId7"/>
    <p:sldId id="269" r:id="rId8"/>
    <p:sldId id="270" r:id="rId9"/>
    <p:sldId id="272" r:id="rId10"/>
  </p:sldIdLst>
  <p:sldSz cx="9144000" cy="6858000" type="screen4x3"/>
  <p:notesSz cx="6858000" cy="9144000"/>
  <p:embeddedFontLst>
    <p:embeddedFont>
      <p:font typeface="Matilda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99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655681" y="476672"/>
            <a:ext cx="7876759" cy="5948134"/>
            <a:chOff x="1090157" y="2955212"/>
            <a:chExt cx="7190936" cy="484671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955212"/>
              <a:ext cx="7165477" cy="2419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Развивающий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м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обильный куб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atilda" pitchFamily="2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090157" y="6372448"/>
              <a:ext cx="7165477" cy="14294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Кучерявых Кристина </a:t>
              </a:r>
              <a:r>
                <a:rPr lang="ru-RU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Андреевна,Рудакевич</a:t>
              </a: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 Наталья Николаевна </a:t>
              </a:r>
              <a:r>
                <a:rPr lang="ru-RU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Мотыгинский</a:t>
              </a: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 район, </a:t>
              </a:r>
              <a:r>
                <a:rPr lang="ru-RU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п.Раздолинск</a:t>
              </a: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, </a:t>
              </a:r>
              <a:endPara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Муниципальное бюджетное дошкольное образовательное учреждение </a:t>
              </a: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 </a:t>
              </a:r>
              <a:r>
                <a:rPr lang="ru-RU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Раздолинский</a:t>
              </a: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 детский сад «Умка», </a:t>
              </a:r>
              <a:endPara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в</a:t>
              </a: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оспитатель и учитель-логопед</a:t>
              </a:r>
              <a:endPara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2022 </a:t>
              </a: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tilda" pitchFamily="2" charset="0"/>
                  <a:cs typeface="Arial" charset="0"/>
                </a:rPr>
                <a:t>год</a:t>
              </a:r>
              <a:endParaRPr lang="ru-RU" dirty="0">
                <a:solidFill>
                  <a:srgbClr val="C00000"/>
                </a:solidFill>
                <a:latin typeface="Matilda" pitchFamily="2" charset="0"/>
                <a:cs typeface="Arial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222207"/>
            <a:ext cx="417646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003232" cy="720080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Куб оформлен компактно, в виде кубика для настольных игр. Представляет куб в кубе и в центре шар. В развернутом виде мы получаем два плоских квадрата разные по величине, каждый из которых составлен из квадратов равных одной стороне своего куба. На этих квадратах расположены развивающие математические игры: задание, занимательные задачи, загадки, счет дней недели, решение примеров, часы, счеты, телефон, вычислительные пальчики,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сенсорика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практические манипуляции и игра – сюрприз в шаре, сосчитай и построй. Возраст детей 5-7 лет.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2132856"/>
            <a:ext cx="7488832" cy="5114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развивать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речь и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элементарные математические представления у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sz="11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детей познавательного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интереса.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навыков и умений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Развитие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кругозора детей и исследовательские качества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Накопление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представлений о форме, цвете, объеме и величине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предметов.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Пополнение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словарного запаса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Развитие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усидчивости, внимания, памяти и мелкой моторики у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Закрепление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уверенности в своих действиях.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«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Куб» абсолютно мобилен. Выполнен качественно, ярко, доступен для исследования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ребенком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Форма мобильного куба позволяет воспользоваться им как одному ребенку, удерживая его внимание, так и нескольких детей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Результат: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занятости.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Усидчивость ребенка.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Заинтересованность детей.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сюрприза к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познанию.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Усвоение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математических представлений.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8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5868144" y="1636304"/>
            <a:ext cx="2160240" cy="4384984"/>
            <a:chOff x="607288" y="-815361"/>
            <a:chExt cx="7925152" cy="4870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532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C00000"/>
                </a:solidFill>
                <a:latin typeface="Matilda" pitchFamily="2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478317"/>
              <a:ext cx="6491880" cy="576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C00000"/>
                </a:solidFill>
                <a:latin typeface="Matilda" pitchFamily="2" charset="0"/>
                <a:cs typeface="Arial" charset="0"/>
              </a:endParaRPr>
            </a:p>
          </p:txBody>
        </p:sp>
      </p:grpSp>
      <p:pic>
        <p:nvPicPr>
          <p:cNvPr id="7" name="Рисунок 6" descr="C:\Users\Лариса\Desktop\Волшебный куб открывается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404664"/>
            <a:ext cx="4320494" cy="3024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Лариса\Desktop\Волшебный куб открывается два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01008"/>
            <a:ext cx="4266356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508119" y="1415050"/>
            <a:ext cx="3168337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«Куб» абсолютно мобилен.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Выполнен из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пластиковых папок и бросового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материала, качественно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ярко, доступен для исследования ребенком. Форма мобильного куба позволяет воспользоваться им как одному ребенку, удерживая его внимание, так и нескольких детей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548680"/>
            <a:ext cx="7992888" cy="6019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куб входят следующие игры: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«Часы»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в познавательной игре "Часы" дети смогут научиться правильно узнавать время на механических часах.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«Раскраски»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Развивать умение детей раскрашивать рисунок в соответствии с цифрой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«Подбери колеса по цвету»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Учить детей соотносить цвета путем подбора, знакомить с основными цветами.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Развивать умение сравнивать предметы по величине.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представление о круглой форме, знакомство с движением предметов круглой формы на плоскости.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зрительное восприятие, наблюдательность, мелкую моторику рук.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усидчивость, вызывать эмоциональный отклик.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«Старт-финиш»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развивать мышления, внимание, зрительную память.  Игра способствует формированию самостоятельности и независимости.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01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4664"/>
            <a:ext cx="7920880" cy="7352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«Телефон»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упражнять в счете (прямом и обратном) в пределах 10.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«Выполни задание»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учить сопоставлять предметы выделяя их базовые признаки. Развивать внимание, мышление, память.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«Волшебные палочки»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учить детей составлять образы на основе схематического изображения.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«Счеты»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формировать представление о числе и количестве.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«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Составь предметы из треугольников»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развивать мышление, воображение, творчество.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«Загадки»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ребенок учится воспринимать и запоминать на слух, мыслительные процессы ведут к развитию памяти. 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«Занимательные задачки»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игры: упражнять детей в умении производить арифметические действия.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«Цифры в названиях сказок, цифры в цитатах из сказок, цифры в поговорках.»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игры: закрепить знание сказок, развитие внимания, мышления, памяти.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364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776864" cy="4834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«Вычислительные пальчики»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развивать мелкую моторику пальцев рук.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«Реши примеры»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овладеть дошкольнику навыками устного счета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«Составь картинку»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научить ребенка быстро составить из вырезанных фрагментов сюжетной картинки целое изображение.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«Домино»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набрать как можно больше очков.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«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Дни недели»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формировать представления детей о днях недели.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«Линейка- мерка»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познакомить детей с единицей измерения длины.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«Сосчитай и построй»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Развивать и совершенствовать сенсорное восприятие в ходе практических действий. 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320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20688"/>
            <a:ext cx="3888432" cy="26642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501008"/>
            <a:ext cx="4032448" cy="26642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48064" y="625949"/>
            <a:ext cx="3672408" cy="730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«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Загадки»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учатся воспринимать, запоминать и отгадывать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слух загадки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«Волшебные палочки»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составляют образы на основе схематического изображения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90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44" y="476672"/>
            <a:ext cx="4464496" cy="30963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44" y="3668688"/>
            <a:ext cx="4464496" cy="26879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508104" y="4221088"/>
            <a:ext cx="3095836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buSzPts val="1400"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«Раскраски»</a:t>
            </a:r>
            <a:endParaRPr lang="ru-RU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algn="just">
              <a:lnSpc>
                <a:spcPct val="107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раскрашивают рисунок в соответствии с цифрой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192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679585" y="908720"/>
            <a:ext cx="7852855" cy="4697825"/>
            <a:chOff x="1111979" y="3307257"/>
            <a:chExt cx="7169114" cy="3827923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1979" y="3307257"/>
              <a:ext cx="7165477" cy="23323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000" b="1" i="0" u="none" strike="noStrike" kern="1200" cap="none" spc="0" normalizeH="0" baseline="0" noProof="0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uLnTx/>
                  <a:uFillTx/>
                  <a:latin typeface="Matilda" pitchFamily="2" charset="0"/>
                  <a:ea typeface="+mn-ea"/>
                  <a:cs typeface="Arial" charset="0"/>
                </a:rPr>
                <a:t>СПАСИБО ЗА ВНИМАНИЕ!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60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Matilda" pitchFamily="2" charset="0"/>
                <a:ea typeface="+mn-ea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115616" y="6834238"/>
              <a:ext cx="7165477" cy="30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atilda" pitchFamily="2" charset="0"/>
                <a:ea typeface="+mn-ea"/>
                <a:cs typeface="Arial" charset="0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829452"/>
            <a:ext cx="5112568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6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7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713</Words>
  <Application>Microsoft Office PowerPoint</Application>
  <PresentationFormat>Экран (4:3)</PresentationFormat>
  <Paragraphs>99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Wingdings</vt:lpstr>
      <vt:lpstr>Times New Roman</vt:lpstr>
      <vt:lpstr>Symbol</vt:lpstr>
      <vt:lpstr>Arial</vt:lpstr>
      <vt:lpstr>Matilda</vt:lpstr>
      <vt:lpstr>Calibri</vt:lpstr>
      <vt:lpstr>1_Тема Office</vt:lpstr>
      <vt:lpstr>Презентация PowerPoint</vt:lpstr>
      <vt:lpstr>Куб оформлен компактно, в виде кубика для настольных игр. Представляет куб в кубе и в центре шар. В развернутом виде мы получаем два плоских квадрата разные по величине, каждый из которых составлен из квадратов равных одной стороне своего куба. На этих квадратах расположены развивающие математические игры: задание, занимательные задачи, загадки, счет дней недели, решение примеров, часы, счеты, телефон, вычислительные пальчики, сенсорика, практические манипуляции и игра – сюрприз в шаре, сосчитай и построй. Возраст детей 5-7 лет.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Геометрические фантазии</dc:title>
  <dc:creator>Фокина Лидия Петровна</dc:creator>
  <cp:keywords>Шаблон презентации</cp:keywords>
  <cp:lastModifiedBy>Лариса</cp:lastModifiedBy>
  <cp:revision>82</cp:revision>
  <dcterms:created xsi:type="dcterms:W3CDTF">2014-07-06T18:18:01Z</dcterms:created>
  <dcterms:modified xsi:type="dcterms:W3CDTF">2022-04-28T04:30:06Z</dcterms:modified>
</cp:coreProperties>
</file>